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49"/>
    <p:restoredTop sz="94666"/>
  </p:normalViewPr>
  <p:slideViewPr>
    <p:cSldViewPr snapToGrid="0" snapToObjects="1">
      <p:cViewPr varScale="1">
        <p:scale>
          <a:sx n="142" d="100"/>
          <a:sy n="142" d="100"/>
        </p:scale>
        <p:origin x="13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DFCECB-BCB5-6A4B-BDB2-9EBA19C4F0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DDA045-1CA8-454C-B69A-2AE08866AA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467589-3F20-7E45-982F-5485928E4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4BAA5-545D-1346-A18E-9DC9CF6F0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2D48A0-7A4A-DD4D-93DE-1CE71193B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276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B26E9-F4AC-7547-BA68-71C21AFED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EC7A9C-2C99-DA4E-9A1C-3139B20F9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A24658-BA7A-7A4D-B147-A4005CFF0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5818F-1F5E-0447-962D-8BCD2A0CF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6C479-FE0D-E64C-9C28-1AC8D07A3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215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650D32-C802-8841-BA0A-C58A7D4B91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4022BB-890F-F549-80A5-A2DC733254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638CEE-7E9C-2C47-B06A-735EFC564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1B95C-FFCD-7346-A4E5-4719DA255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823E7-9433-AF49-A0B2-C8A36D3B72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030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EC15F-479A-BD44-9C32-4DF013434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B6E730-C7B2-4D46-A664-318C98F1E6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3DF329-D876-C548-B36B-F4660A875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253A8-CBFA-274E-B299-8291E5AB5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5C194-82C1-0B46-963F-2302EE9A7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396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FD4EB-FA75-2348-86A6-18810450E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BAA9D-5F31-AC4C-B842-680D242BC8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C49A8-0CB2-0B43-B445-7742A571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E8025-E96D-9449-B53C-BB0FCDF80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33AE7-F2CD-1849-BBB6-AA8D69C96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52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45504-102C-7E4C-8938-23C368C8E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11A853-5C42-B04E-A605-3D425AA3CD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94F6CE-F6DF-BB47-B2EB-5C4D15EEAC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5C49D6-7F0F-6C41-B480-C4CB36673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07A16-072F-1448-A581-BA0C59B47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03B76D-2CAD-E144-98DD-92E293FE1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449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C509A-E6F9-B047-AEC5-9C375A701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A38351-6F57-4146-A856-BDCB49AE0C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A514F5-0E3E-A14F-9CD6-86DA0C5AB6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EA116FB-A896-3B4D-A80B-4F186DD0F5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C94160-5D14-0A41-87B5-57779269F7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C838EB-6602-6C44-9CC5-55F8D0EA7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8B71FE-0031-A340-AC2F-27480AF36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45D9B9D-1324-7543-93CC-60E7B315F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034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E0C20-161B-1C43-83D7-18C12E26F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5EA4-DCD9-1F40-B506-E2C3B38B94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671573-6BB5-4347-8CCA-AD0FC4066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61CDA1-5F1E-5E48-94F1-59212F270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553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A705E2-E201-8245-9EC3-ADD443036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791515-8691-6F49-BB38-E2269F474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48249B-783C-724B-AEAA-D756CC2FB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074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6250D-5ED3-E847-8D8D-4E7AFF6EF1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E81F0-89E8-B648-8BC4-6007C0DA8E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F249461-298E-9E49-A1DD-3239C4D14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F6A92-E311-F940-93A7-C3B458A6EB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89B09C-A525-7E43-BDDD-3F033FFB9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D2DC0-8481-D14D-A279-5664F573E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531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41CC8-E582-5843-84A7-D6CEE19AD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234D88-463A-3642-BACC-6C6D258F60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A9D1B-C90A-1745-81D3-7C710C4D6D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D24087-852F-F544-A9A3-4C9DFA6DB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3A6A35-2049-494B-9339-D5900E5FD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B8BAC6-8284-EE48-B0ED-E6944F401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654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09304D-95C4-DD43-A527-DB7F87F809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453FFF-B9C3-2048-89EA-741CD95E57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43652-8BBD-2840-9385-0282626A74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E4CD91-6553-7B4E-9F98-03FD8ED1E33D}" type="datetimeFigureOut">
              <a:rPr lang="en-US" smtClean="0"/>
              <a:t>12/6/21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3736DA-219E-F242-8223-C474E6478A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18675C-B171-DA46-976F-9C5344A68E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43A6E-5D16-F846-BCDF-F1A9474EFD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610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5A0030-A322-E141-B4FD-EA19EA71E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717" y="2089150"/>
            <a:ext cx="3352800" cy="2679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CB109E-AF9E-3045-B9E0-81D0ABBEA8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8477" y="2196881"/>
            <a:ext cx="2451100" cy="19177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8C4BBC8F-E390-B740-909B-FAEB5363DF3B}"/>
              </a:ext>
            </a:extLst>
          </p:cNvPr>
          <p:cNvSpPr/>
          <p:nvPr/>
        </p:nvSpPr>
        <p:spPr>
          <a:xfrm>
            <a:off x="2506717" y="2078859"/>
            <a:ext cx="346841" cy="409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AD02780-421B-B348-88FF-0C7C1EF23A88}"/>
              </a:ext>
            </a:extLst>
          </p:cNvPr>
          <p:cNvSpPr/>
          <p:nvPr/>
        </p:nvSpPr>
        <p:spPr>
          <a:xfrm>
            <a:off x="5922579" y="2089150"/>
            <a:ext cx="346841" cy="409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4145262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406F49-8367-524D-997C-36DF85BBB0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275" y="865255"/>
            <a:ext cx="6585697" cy="36356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BAC8970-C0FA-D64E-82C0-24AA5B626E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0353" y="946524"/>
            <a:ext cx="4285924" cy="347307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D426FF5-FBDC-614C-B5DD-722FE0F1E06E}"/>
              </a:ext>
            </a:extLst>
          </p:cNvPr>
          <p:cNvSpPr/>
          <p:nvPr/>
        </p:nvSpPr>
        <p:spPr>
          <a:xfrm>
            <a:off x="7688627" y="1049244"/>
            <a:ext cx="346841" cy="409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D9B660-0311-B24C-A0BC-DBB639A88C3F}"/>
              </a:ext>
            </a:extLst>
          </p:cNvPr>
          <p:cNvSpPr/>
          <p:nvPr/>
        </p:nvSpPr>
        <p:spPr>
          <a:xfrm>
            <a:off x="644106" y="1049244"/>
            <a:ext cx="346841" cy="409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748173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C00CBA8-688B-3B48-9CD1-6016DC2C3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8917" y="3046505"/>
            <a:ext cx="3924300" cy="3086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4A298B-9ABA-0640-AEE4-F879665489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" r="67033" b="15094"/>
          <a:stretch/>
        </p:blipFill>
        <p:spPr>
          <a:xfrm>
            <a:off x="343643" y="0"/>
            <a:ext cx="3851835" cy="3019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745998D-5FD6-A643-9748-20941DE69B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908" t="83424" r="22302"/>
          <a:stretch/>
        </p:blipFill>
        <p:spPr>
          <a:xfrm>
            <a:off x="1313328" y="6209324"/>
            <a:ext cx="6051177" cy="5894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AA9DC1-47E1-E649-B02C-26D6C244DC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360" t="-105" r="2673" b="15924"/>
          <a:stretch/>
        </p:blipFill>
        <p:spPr>
          <a:xfrm>
            <a:off x="576168" y="3019241"/>
            <a:ext cx="3851835" cy="29934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5027170-83A2-D84E-B2BE-70CE3CAC07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657" r="35805" b="15819"/>
          <a:stretch/>
        </p:blipFill>
        <p:spPr>
          <a:xfrm>
            <a:off x="4517090" y="53040"/>
            <a:ext cx="3567954" cy="2993465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1EA174B-11DE-8940-8CE7-4ACF5B3C56C0}"/>
              </a:ext>
            </a:extLst>
          </p:cNvPr>
          <p:cNvSpPr/>
          <p:nvPr/>
        </p:nvSpPr>
        <p:spPr>
          <a:xfrm>
            <a:off x="393782" y="125879"/>
            <a:ext cx="346841" cy="409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E4DA2E-4401-854D-9EDC-59B039D4AAA4}"/>
              </a:ext>
            </a:extLst>
          </p:cNvPr>
          <p:cNvSpPr/>
          <p:nvPr/>
        </p:nvSpPr>
        <p:spPr>
          <a:xfrm>
            <a:off x="4447797" y="125879"/>
            <a:ext cx="346841" cy="409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4FD8BC-1C86-4544-8E71-FAF2B8F1D135}"/>
              </a:ext>
            </a:extLst>
          </p:cNvPr>
          <p:cNvSpPr/>
          <p:nvPr/>
        </p:nvSpPr>
        <p:spPr>
          <a:xfrm>
            <a:off x="393782" y="3123225"/>
            <a:ext cx="346841" cy="409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693708-19FD-944E-9CEB-2FAB9D93C87A}"/>
              </a:ext>
            </a:extLst>
          </p:cNvPr>
          <p:cNvSpPr/>
          <p:nvPr/>
        </p:nvSpPr>
        <p:spPr>
          <a:xfrm>
            <a:off x="4447797" y="3123224"/>
            <a:ext cx="346841" cy="54334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1885182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B40F05-7C55-EF4C-B097-96034B611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4200" y="0"/>
            <a:ext cx="50436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9FE5B90-4F5C-9749-A187-DFFFE9EDD9AB}"/>
              </a:ext>
            </a:extLst>
          </p:cNvPr>
          <p:cNvSpPr/>
          <p:nvPr/>
        </p:nvSpPr>
        <p:spPr>
          <a:xfrm>
            <a:off x="3667868" y="3586255"/>
            <a:ext cx="346841" cy="409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49E7742-5D32-1147-B9F9-FFEABCAB3CED}"/>
              </a:ext>
            </a:extLst>
          </p:cNvPr>
          <p:cNvSpPr/>
          <p:nvPr/>
        </p:nvSpPr>
        <p:spPr>
          <a:xfrm>
            <a:off x="3667868" y="125878"/>
            <a:ext cx="346841" cy="4099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26627171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9353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10</Words>
  <Application>Microsoft Macintosh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Mitchell Sang Wang</dc:creator>
  <cp:lastModifiedBy>Mitchell Sang Wang</cp:lastModifiedBy>
  <cp:revision>1</cp:revision>
  <dcterms:created xsi:type="dcterms:W3CDTF">2021-12-07T01:15:40Z</dcterms:created>
  <dcterms:modified xsi:type="dcterms:W3CDTF">2021-12-07T01:26:41Z</dcterms:modified>
</cp:coreProperties>
</file>

<file path=docProps/thumbnail.jpeg>
</file>